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ООШ № 14</a:t>
            </a:r>
          </a:p>
          <a:p>
            <a:r>
              <a:rPr lang="ru-RU" dirty="0" smtClean="0"/>
              <a:t>Руководитель Лебедева Ирина Илларионовна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истории кубанского казачества в начальной школе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Во время экологической акции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Озеленяют школу, родную станицу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1100713"/>
          </a:xfrm>
        </p:spPr>
        <p:txBody>
          <a:bodyPr/>
          <a:lstStyle/>
          <a:p>
            <a:r>
              <a:rPr lang="ru-RU" sz="1800" dirty="0" smtClean="0"/>
              <a:t>На торжественной линейке, посвященной высадке аллеи в честь заслуженных лесоводов России</a:t>
            </a:r>
            <a:endParaRPr lang="ru-RU" sz="1800" dirty="0"/>
          </a:p>
        </p:txBody>
      </p:sp>
      <p:pic>
        <p:nvPicPr>
          <p:cNvPr id="4098" name="Picture 2" descr="E:\Фото\1 класс\SAM_0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0"/>
            <a:ext cx="4038600" cy="3213911"/>
          </a:xfrm>
          <a:prstGeom prst="rect">
            <a:avLst/>
          </a:prstGeom>
          <a:noFill/>
        </p:spPr>
      </p:pic>
      <p:pic>
        <p:nvPicPr>
          <p:cNvPr id="4099" name="Picture 3" descr="E:\Фото\1 класс\SAM_11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643981"/>
            <a:ext cx="4038600" cy="32139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4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Знакомство с укладом жизни казаков</a:t>
            </a:r>
          </a:p>
          <a:p>
            <a:r>
              <a:rPr lang="ru-RU" dirty="0" smtClean="0"/>
              <a:t>Ознакомление с основными историческими вехами казачества; приобщение к традициям, обрядам</a:t>
            </a:r>
          </a:p>
          <a:p>
            <a:r>
              <a:rPr lang="ru-RU" dirty="0" smtClean="0"/>
              <a:t>Привитие нравственных устоев кубанских казаков</a:t>
            </a:r>
          </a:p>
          <a:p>
            <a:r>
              <a:rPr lang="ru-RU" dirty="0" smtClean="0"/>
              <a:t>Развитие творческих способностей детей</a:t>
            </a:r>
          </a:p>
          <a:p>
            <a:r>
              <a:rPr lang="ru-RU" dirty="0" smtClean="0"/>
              <a:t>Формирование интереса к исследовательской работе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Цель: формирование начального представления о кубанском казачестве, ориентация в многообразии исторических и культурных традиций кубанского казачества, воспитание гражданственности и патриотизма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/>
          </a:bodyPr>
          <a:lstStyle/>
          <a:p>
            <a:r>
              <a:rPr lang="ru-RU" dirty="0" smtClean="0"/>
              <a:t>В МБОУ ООШ № 14 класс казачьей направленности начал работать с сентября 2010 года.</a:t>
            </a:r>
            <a:endParaRPr lang="ru-RU" dirty="0"/>
          </a:p>
        </p:txBody>
      </p:sp>
      <p:pic>
        <p:nvPicPr>
          <p:cNvPr id="1026" name="Picture 2" descr="E:\Фото\Андрюликин класса\Изображение 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4571999" cy="342899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Торжественное принятие в казачата</a:t>
            </a:r>
            <a:endParaRPr lang="ru-RU" dirty="0"/>
          </a:p>
        </p:txBody>
      </p:sp>
      <p:pic>
        <p:nvPicPr>
          <p:cNvPr id="1026" name="Picture 2" descr="C:\Users\1\Desktop\601_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" y="1454753"/>
            <a:ext cx="5855992" cy="43878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1428760"/>
          </a:xfrm>
        </p:spPr>
        <p:txBody>
          <a:bodyPr/>
          <a:lstStyle/>
          <a:p>
            <a:r>
              <a:rPr lang="ru-RU" dirty="0" smtClean="0"/>
              <a:t>Беседа с преподавателем воскресной школы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7144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Учащиеся казачье</a:t>
            </a:r>
            <a:r>
              <a:rPr lang="ru-RU" sz="3600" b="1" dirty="0" smtClean="0"/>
              <a:t>г</a:t>
            </a:r>
            <a:r>
              <a:rPr lang="ru-RU" sz="3600" dirty="0" smtClean="0"/>
              <a:t>о класса знакомятся с православными обычаями казаков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714488"/>
            <a:ext cx="4040188" cy="1357322"/>
          </a:xfrm>
        </p:spPr>
        <p:txBody>
          <a:bodyPr/>
          <a:lstStyle/>
          <a:p>
            <a:r>
              <a:rPr lang="ru-RU" dirty="0" smtClean="0"/>
              <a:t>Участие в благотворительных аукционах</a:t>
            </a:r>
            <a:endParaRPr lang="ru-RU" dirty="0"/>
          </a:p>
        </p:txBody>
      </p:sp>
      <p:pic>
        <p:nvPicPr>
          <p:cNvPr id="2050" name="Picture 2" descr="E:\Фото\Последние\SAM_0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3786214" cy="2839661"/>
          </a:xfrm>
          <a:prstGeom prst="rect">
            <a:avLst/>
          </a:prstGeom>
          <a:noFill/>
        </p:spPr>
      </p:pic>
      <p:pic>
        <p:nvPicPr>
          <p:cNvPr id="2051" name="Picture 3" descr="E:\Фото\Воскресная школа\SAM_07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738589" cy="280394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Изучают казачьи игры</a:t>
            </a:r>
            <a:endParaRPr lang="ru-RU" dirty="0"/>
          </a:p>
        </p:txBody>
      </p:sp>
      <p:pic>
        <p:nvPicPr>
          <p:cNvPr id="3074" name="Picture 2" descr="E:\Фото\1 класс\SAM_0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86280" cy="2643205"/>
          </a:xfrm>
          <a:prstGeom prst="rect">
            <a:avLst/>
          </a:prstGeom>
          <a:noFill/>
        </p:spPr>
      </p:pic>
      <p:pic>
        <p:nvPicPr>
          <p:cNvPr id="3075" name="Picture 3" descr="E:\Фото\1 класс\SAM_0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210081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занятиях ребята изучают историю кубанского казачества</a:t>
            </a:r>
            <a:endParaRPr lang="ru-RU" dirty="0"/>
          </a:p>
        </p:txBody>
      </p:sp>
      <p:pic>
        <p:nvPicPr>
          <p:cNvPr id="4098" name="Picture 2" descr="H:\DCIM\100PHOTO\SAM_1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4099" name="Picture 3" descr="H:\DCIM\100PHOTO\SAM_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Ребята казачьего класса посещают музыкальный кружок «Казачата»</a:t>
            </a:r>
            <a:endParaRPr lang="ru-RU" dirty="0"/>
          </a:p>
        </p:txBody>
      </p:sp>
      <p:pic>
        <p:nvPicPr>
          <p:cNvPr id="1026" name="Picture 2" descr="C:\Documents and Settings\Admin\Рабочий стол\SAM_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714500"/>
            <a:ext cx="5842000" cy="43815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5286388"/>
            <a:ext cx="1984248" cy="476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543304"/>
          </a:xfrm>
        </p:spPr>
        <p:txBody>
          <a:bodyPr>
            <a:noAutofit/>
          </a:bodyPr>
          <a:lstStyle/>
          <a:p>
            <a:pPr algn="ctr">
              <a:lnSpc>
                <a:spcPct val="25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Участвуют в школьных акциях</a:t>
            </a:r>
            <a:endParaRPr lang="ru-RU" sz="2400" dirty="0"/>
          </a:p>
        </p:txBody>
      </p:sp>
      <p:pic>
        <p:nvPicPr>
          <p:cNvPr id="5" name="Picture 2" descr="C:\Documents and Settings\Admin\Рабочий стол\SAM_12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4" y="457200"/>
            <a:ext cx="4491047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147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Изучение истории кубанского казачества в начальной школе </vt:lpstr>
      <vt:lpstr>Цель: формирование начального представления о кубанском казачестве, ориентация в многообразии исторических и культурных традиций кубанского казачества, воспитание гражданственности и патриотизма</vt:lpstr>
      <vt:lpstr>В МБОУ ООШ № 14 класс казачьей направленности начал работать с сентября 2010 года.</vt:lpstr>
      <vt:lpstr>Торжественное принятие в казачата</vt:lpstr>
      <vt:lpstr>Учащиеся казачьего класса знакомятся с православными обычаями казаков</vt:lpstr>
      <vt:lpstr>Изучают казачьи игры</vt:lpstr>
      <vt:lpstr>На занятиях ребята изучают историю кубанского казачества</vt:lpstr>
      <vt:lpstr>Ребята казачьего класса посещают музыкальный кружок «Казачата»</vt:lpstr>
      <vt:lpstr> Участвуют в школьных акциях</vt:lpstr>
      <vt:lpstr>Озеленяют школу, родную станицу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истории кубанского казачества в начальной школе </dc:title>
  <cp:lastModifiedBy>Customer</cp:lastModifiedBy>
  <cp:revision>15</cp:revision>
  <dcterms:modified xsi:type="dcterms:W3CDTF">2017-02-20T09:16:40Z</dcterms:modified>
</cp:coreProperties>
</file>