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7" r:id="rId2"/>
    <p:sldId id="258" r:id="rId3"/>
    <p:sldId id="259" r:id="rId4"/>
    <p:sldId id="261" r:id="rId5"/>
    <p:sldId id="262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7" r:id="rId16"/>
    <p:sldId id="268" r:id="rId17"/>
    <p:sldId id="266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9" autoAdjust="0"/>
    <p:restoredTop sz="94004" autoAdjust="0"/>
  </p:normalViewPr>
  <p:slideViewPr>
    <p:cSldViewPr>
      <p:cViewPr>
        <p:scale>
          <a:sx n="70" d="100"/>
          <a:sy n="70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F3F4E-3924-40C6-BC69-F525F2916CB5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544FA-D79C-415E-83A3-BA5B0C301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80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 «А» класс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44FA-D79C-415E-83A3-BA5B0C3018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544FA-D79C-415E-83A3-BA5B0C30187A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774A44E-F788-4C36-A49D-91D7F8A28AA1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CAA5-7FCC-4F39-B07C-209745313B8E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CE102-B627-4A80-83C0-F04F5CED6BF4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38A0-D0C3-4E86-8807-451C14673426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A91C8-A5EE-4699-B2E6-1414BFFCB65F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BC75-04FA-4E86-A198-16FCBC70AD4F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FF1261-5580-4B88-8588-35A474AA5138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31065BC-FD36-4618-9732-8C7A645E8C6B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0E68-0FE0-43FA-9564-EB4AEC85F8DD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6EF9-9DB7-4F16-B7FD-A6444FA0999C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3D1EC-A380-4F57-9563-A599E0EB0966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373ECAB-0396-46DA-B395-7DF55170B71E}" type="datetime1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501122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   Военно-патриотическое воспитание 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МБОУ ООШ № 14 МО город Горячий Ключ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февраль 2015 г.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214422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Патриотическое воспитание подрастающего поколения всегда являлось одной из важнейших задач современной школы, ведь детство и юность – самая благодатная пора для привития священного чувства любви к Родине.</a:t>
            </a:r>
          </a:p>
          <a:p>
            <a:pPr algn="just"/>
            <a:r>
              <a:rPr lang="ru-RU" dirty="0" smtClean="0"/>
              <a:t>Прошло более полувека, как закончилась Великая Отечественная война, но эхо её до сих пор не затихает  в  людских душах. </a:t>
            </a:r>
          </a:p>
          <a:p>
            <a:pPr algn="just"/>
            <a:r>
              <a:rPr lang="ru-RU" dirty="0" smtClean="0"/>
              <a:t>Мы не имеем права  забыть ужасы этой войны, чтобы они не повторились вновь. Мы не имеем права забыть тех солдат, которые погибли ради того, чтобы  мы сейчас  жили. Мы обязаны всё  помнить.</a:t>
            </a:r>
          </a:p>
          <a:p>
            <a:pPr algn="just"/>
            <a:r>
              <a:rPr lang="ru-RU" dirty="0" smtClean="0"/>
              <a:t>В рамках программы  работы  школы по патриотическому воспитанию  школьников  были организованы и проведены  мероприятия, целью которых являлось: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 формирование патриотических чувств и сознания учащихся  на основе исторических ценностей и роли России и её граждан в судьбе мира;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сохранение и развитие чувства гордости за свою страну;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воспитание уважения к подвигам героев;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/>
              <a:t>воспитание личности гражданина-патриота Родины, способного встать на защиту государственных интересов страны.</a:t>
            </a:r>
          </a:p>
          <a:p>
            <a:pPr algn="just"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2866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714356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 Посещение музеев»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8</a:t>
            </a:r>
            <a:r>
              <a:rPr lang="ru-RU" sz="2400" b="1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класс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8223" y="2161998"/>
            <a:ext cx="4265272" cy="306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708921"/>
            <a:ext cx="3672408" cy="29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714356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 Посещение музеев»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8</a:t>
            </a:r>
            <a:r>
              <a:rPr lang="ru-RU" sz="2400" b="1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класс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7081" y="1988840"/>
            <a:ext cx="4061461" cy="287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780928"/>
            <a:ext cx="3672408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714356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 Посещение музеев»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8</a:t>
            </a:r>
            <a:r>
              <a:rPr lang="ru-RU" sz="2400" b="1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класс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285167"/>
            <a:ext cx="3720478" cy="280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140969"/>
            <a:ext cx="36724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714356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 Посещение музеев»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8</a:t>
            </a:r>
            <a:r>
              <a:rPr lang="ru-RU" sz="2400" b="1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класс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1844824"/>
            <a:ext cx="3720478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10" y="2564904"/>
            <a:ext cx="3528392" cy="31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2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714356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 Посещение музеев»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8</a:t>
            </a:r>
            <a:r>
              <a:rPr lang="ru-RU" sz="2400" b="1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класс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238598"/>
            <a:ext cx="3720478" cy="277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10" y="2780928"/>
            <a:ext cx="3497042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642918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Возложение цветов к памятнику воинам, павшим в годы Великой Отечественной войны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12" y="2714620"/>
            <a:ext cx="2428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Помнит мир походы  легендарные,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Чтит и помнит всех, кто пал в борьбе.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Красная Армия!  Российская Армия!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Слава!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Слава!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</a:rPr>
              <a:t>Слава тебе!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908720"/>
            <a:ext cx="57150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259245"/>
            <a:ext cx="144016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Lenovo\Desktop\отчет по месячнику\IMG_046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9"/>
          <a:stretch>
            <a:fillRect/>
          </a:stretch>
        </p:blipFill>
        <p:spPr bwMode="auto">
          <a:xfrm>
            <a:off x="467544" y="1713846"/>
            <a:ext cx="5112568" cy="39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45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12858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66" y="71435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Свинцовая метелица мела, рвались снаряды, мины завывали…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И песня нашей спутницей была в бою, в походе, на привале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929198"/>
            <a:ext cx="200026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517232"/>
            <a:ext cx="1476828" cy="112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Lenovo\Desktop\отчет по месячнику\IMG_047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420887"/>
            <a:ext cx="3133582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2014-05-09\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060848"/>
            <a:ext cx="4372744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75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7"/>
            <a:ext cx="85725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В соответствии  с планом проведения  месячника оборонно-массовой и военно-патриотической работы   администрацией  и  учителями  МБОУ ООШ № 14  были проведены  следующие  мероприятия: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Урок-презентация «</a:t>
            </a:r>
            <a:r>
              <a:rPr lang="ru-RU" dirty="0" smtClean="0">
                <a:solidFill>
                  <a:srgbClr val="002060"/>
                </a:solidFill>
              </a:rPr>
              <a:t>72-й </a:t>
            </a:r>
            <a:r>
              <a:rPr lang="ru-RU" dirty="0">
                <a:solidFill>
                  <a:srgbClr val="002060"/>
                </a:solidFill>
              </a:rPr>
              <a:t>годовщине освобождения г.  Горячий Ключ от фашистских захватчиков посвящается…»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Встречи учащихся с ветеранами, воинами - интернационалистами, участниками вооруженных конфликтов.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Конкурс «А ну-ка, мальчишки!» спортивный </a:t>
            </a:r>
            <a:r>
              <a:rPr lang="ru-RU" dirty="0" smtClean="0">
                <a:solidFill>
                  <a:srgbClr val="002060"/>
                </a:solidFill>
              </a:rPr>
              <a:t>праздник;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Классный </a:t>
            </a:r>
            <a:r>
              <a:rPr lang="ru-RU" dirty="0">
                <a:solidFill>
                  <a:srgbClr val="002060"/>
                </a:solidFill>
              </a:rPr>
              <a:t>час «Верные сыны Отечества»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Диспут </a:t>
            </a:r>
            <a:r>
              <a:rPr lang="ru-RU" dirty="0">
                <a:solidFill>
                  <a:srgbClr val="002060"/>
                </a:solidFill>
              </a:rPr>
              <a:t>«Молодежь и армия. Воинская обязанность граждан</a:t>
            </a:r>
            <a:r>
              <a:rPr lang="ru-RU" dirty="0" smtClean="0">
                <a:solidFill>
                  <a:srgbClr val="002060"/>
                </a:solidFill>
              </a:rPr>
              <a:t>»;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Конкурс-презентация «Герои живут среди нас»;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 Викторина «Буду в армии служить</a:t>
            </a:r>
            <a:r>
              <a:rPr lang="ru-RU" dirty="0" smtClean="0">
                <a:solidFill>
                  <a:srgbClr val="002060"/>
                </a:solidFill>
              </a:rPr>
              <a:t>»;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 Утренник- игра «Наша Армия родная</a:t>
            </a:r>
            <a:r>
              <a:rPr lang="ru-RU" dirty="0" smtClean="0">
                <a:solidFill>
                  <a:srgbClr val="002060"/>
                </a:solidFill>
              </a:rPr>
              <a:t>»;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Акция «Дорога к ветерану»;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>
                <a:solidFill>
                  <a:srgbClr val="002060"/>
                </a:solidFill>
              </a:rPr>
              <a:t> Проведение тематической недели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Они защищали Кубань</a:t>
            </a:r>
            <a:r>
              <a:rPr lang="ru-RU" dirty="0" smtClean="0">
                <a:solidFill>
                  <a:srgbClr val="002060"/>
                </a:solidFill>
              </a:rPr>
              <a:t>»;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Операция: «Милосердие» </a:t>
            </a:r>
            <a:r>
              <a:rPr lang="ru-RU" dirty="0" smtClean="0">
                <a:solidFill>
                  <a:srgbClr val="002060"/>
                </a:solidFill>
              </a:rPr>
              <a:t>-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благотворительные </a:t>
            </a:r>
            <a:r>
              <a:rPr lang="ru-RU" dirty="0">
                <a:solidFill>
                  <a:srgbClr val="002060"/>
                </a:solidFill>
              </a:rPr>
              <a:t>концерты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для ветеранов.</a:t>
            </a: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933056"/>
            <a:ext cx="399995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23февраля\Moscow_Soviet_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7715304" cy="39290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Помните!  Через века, через года, - помните!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О тех, кто уже не придёт никогда,- помните!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Памяти павших будьте достойны!  Вечно достойны!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Люди!  Покуда сердца стучат, -помните!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Какою ценой завоёвано счастье, -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                 Пожалуйста помните!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650083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00043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Мужеством  исполнены страницы  истории  нашей  Родины, и высочайшей вершиной этого мужества была Великая Отечественная Война…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00174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Этими словами  учащиеся  МБОУ ООШ № 14 начинали благотворительные концерты для ветеранов, проведенные в рамках  месячника  военно-патриотического  воспитания  молодёжи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38" name="Picture 2" descr="K:\DCIM\101MSDCF\DSC01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289348" y="-32290000"/>
            <a:ext cx="14287600" cy="1588772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24288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класс\IMG_103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564904"/>
            <a:ext cx="3164052" cy="2808312"/>
          </a:xfrm>
          <a:prstGeom prst="rect">
            <a:avLst/>
          </a:prstGeom>
          <a:noFill/>
        </p:spPr>
      </p:pic>
      <p:pic>
        <p:nvPicPr>
          <p:cNvPr id="2" name="Picture 3" descr="F:\класс\IMG_1030.JPG"/>
          <p:cNvPicPr>
            <a:picLocks noChangeAspect="1" noChangeArrowheads="1"/>
          </p:cNvPicPr>
          <p:nvPr/>
        </p:nvPicPr>
        <p:blipFill>
          <a:blip r:embed="rId5" cstate="print"/>
          <a:srcRect r="31652"/>
          <a:stretch>
            <a:fillRect/>
          </a:stretch>
        </p:blipFill>
        <p:spPr bwMode="auto">
          <a:xfrm>
            <a:off x="6012160" y="2564904"/>
            <a:ext cx="2808312" cy="3405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35716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Утренник-игра «Наша армия родная!»  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                                   2 класс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8" y="1000108"/>
            <a:ext cx="25717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Защитник  Отечества! Как гордо звучат эти слова!  Защита Отечества- долг каждого гражданина, почётная обязанность каждого мужчины!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071810"/>
            <a:ext cx="135732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4286256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…с какого, парень,  года,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 какого парохода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и на каких морях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ты побывал моряк…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5500702"/>
            <a:ext cx="314327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Lenovo\Desktop\отчет по месячнику\DSC0520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292081" y="3356992"/>
            <a:ext cx="345638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класс\IMG_138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412776"/>
            <a:ext cx="309602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500042"/>
            <a:ext cx="138112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14876" y="785794"/>
            <a:ext cx="2857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rebuchet MS" pitchFamily="34" charset="0"/>
              </a:rPr>
              <a:t>Нет достойнее          мужчины,</a:t>
            </a:r>
          </a:p>
          <a:p>
            <a:pPr lvl="0" indent="127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rebuchet MS" pitchFamily="34" charset="0"/>
              </a:rPr>
              <a:t>Вам унынье не к лицу,</a:t>
            </a:r>
          </a:p>
          <a:p>
            <a:pPr lvl="0" indent="127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rebuchet MS" pitchFamily="34" charset="0"/>
              </a:rPr>
              <a:t>Благородные седины -</a:t>
            </a:r>
          </a:p>
          <a:p>
            <a:pPr lvl="0" indent="127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rebuchet MS" pitchFamily="34" charset="0"/>
              </a:rPr>
              <a:t>Украшенье молодцу.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214818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Мы и впредь желаем                    рьяно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Вам душою не стареть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И, считаясь ветераном,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Только больше молодеть!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6000768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Встречи с ветеранами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Великой Отечественной войны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86454"/>
            <a:ext cx="1905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Lenovo\Desktop\IMG_052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5720" y="900408"/>
            <a:ext cx="4142264" cy="310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Documents and Settings\123\Рабочий стол\23 февраля 5 школа\P10100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4714876" y="2732473"/>
            <a:ext cx="4238648" cy="3178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714356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«А ну-ка, парни!»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</a:rPr>
              <a:t>Драчливой нашей половине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Мы поздравления  шлём свои.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        Для поздравлений есть причины, 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        Ура! Защитники страны.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5357826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Когда на ваши потасовки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На переменах мы глядим, 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               Мы верим, с вашей подготовкой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                Всегда страну мы защитим!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8" y="6357958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Соревнования среди мальчишек </a:t>
            </a:r>
            <a:r>
              <a:rPr lang="en-US" dirty="0" smtClean="0">
                <a:solidFill>
                  <a:srgbClr val="C00000"/>
                </a:solidFill>
              </a:rPr>
              <a:t>5-9</a:t>
            </a:r>
            <a:r>
              <a:rPr lang="ru-RU" dirty="0" smtClean="0">
                <a:solidFill>
                  <a:srgbClr val="C00000"/>
                </a:solidFill>
              </a:rPr>
              <a:t> классов, посвящённые 23 февраля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30" name="Picture 6" descr="C:\Users\Lenovo\Desktop\IMG_065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2"/>
          <a:stretch>
            <a:fillRect/>
          </a:stretch>
        </p:blipFill>
        <p:spPr bwMode="auto">
          <a:xfrm>
            <a:off x="4211960" y="1340768"/>
            <a:ext cx="4717758" cy="39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enovo\Desktop\IMG_066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0"/>
          <a:stretch>
            <a:fillRect/>
          </a:stretch>
        </p:blipFill>
        <p:spPr bwMode="auto">
          <a:xfrm>
            <a:off x="285720" y="2454281"/>
            <a:ext cx="3752880" cy="277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714356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 Посещение музеев»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 класс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526190"/>
            <a:ext cx="4357718" cy="319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140968"/>
            <a:ext cx="3960440" cy="327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714356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 Посещение музеев»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 класс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8223" y="1526190"/>
            <a:ext cx="4265272" cy="319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852936"/>
            <a:ext cx="3960440" cy="341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714356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 Посещение музеев»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 класс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8223" y="1526190"/>
            <a:ext cx="4265272" cy="319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29529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74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14480" y="714356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 Посещение музеев»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8</a:t>
            </a:r>
            <a:r>
              <a:rPr lang="ru-RU" sz="2400" b="1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класс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21431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8223" y="1926059"/>
            <a:ext cx="4265272" cy="287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140969"/>
            <a:ext cx="3960440" cy="27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6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778</TotalTime>
  <Words>648</Words>
  <Application>Microsoft Office PowerPoint</Application>
  <PresentationFormat>Экран (4:3)</PresentationFormat>
  <Paragraphs>90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    Военно-патриотическое воспитание   в МБОУ ООШ № 14 МО город Горячий Ключ февраль 2015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98</cp:revision>
  <dcterms:created xsi:type="dcterms:W3CDTF">2012-02-26T18:41:04Z</dcterms:created>
  <dcterms:modified xsi:type="dcterms:W3CDTF">2015-10-29T17:28:57Z</dcterms:modified>
</cp:coreProperties>
</file>